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notesMasterIdLst>
    <p:notesMasterId r:id="rId3"/>
  </p:notesMasterIdLst>
  <p:sldIdLst>
    <p:sldId id="285" r:id="rId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3238"/>
    <a:srgbClr val="878B39"/>
    <a:srgbClr val="555724"/>
    <a:srgbClr val="339ECE"/>
    <a:srgbClr val="2A6A8E"/>
    <a:srgbClr val="5E8A84"/>
    <a:srgbClr val="5F9384"/>
    <a:srgbClr val="63A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6"/>
    <p:restoredTop sz="96318" autoAdjust="0"/>
  </p:normalViewPr>
  <p:slideViewPr>
    <p:cSldViewPr snapToGrid="0" snapToObjects="1">
      <p:cViewPr varScale="1">
        <p:scale>
          <a:sx n="190" d="100"/>
          <a:sy n="190" d="100"/>
        </p:scale>
        <p:origin x="192" y="2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my Liu" userId="6828f992-8771-4960-8d83-540f8dd1ae90" providerId="ADAL" clId="{E05CA0CD-3502-1F4D-AC6D-366E76BA582D}"/>
    <pc:docChg chg="modSld">
      <pc:chgData name="Kimmy Liu" userId="6828f992-8771-4960-8d83-540f8dd1ae90" providerId="ADAL" clId="{E05CA0CD-3502-1F4D-AC6D-366E76BA582D}" dt="2022-08-11T04:51:28.297" v="0" actId="1076"/>
      <pc:docMkLst>
        <pc:docMk/>
      </pc:docMkLst>
      <pc:sldChg chg="modSp mod">
        <pc:chgData name="Kimmy Liu" userId="6828f992-8771-4960-8d83-540f8dd1ae90" providerId="ADAL" clId="{E05CA0CD-3502-1F4D-AC6D-366E76BA582D}" dt="2022-08-11T04:51:28.297" v="0" actId="1076"/>
        <pc:sldMkLst>
          <pc:docMk/>
          <pc:sldMk cId="0" sldId="285"/>
        </pc:sldMkLst>
        <pc:spChg chg="mod">
          <ac:chgData name="Kimmy Liu" userId="6828f992-8771-4960-8d83-540f8dd1ae90" providerId="ADAL" clId="{E05CA0CD-3502-1F4D-AC6D-366E76BA582D}" dt="2022-08-11T04:51:28.297" v="0" actId="1076"/>
          <ac:spMkLst>
            <pc:docMk/>
            <pc:sldMk cId="0" sldId="285"/>
            <ac:spMk id="30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 custLinFactNeighborX="552" custLinFactNeighborY="-90111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 custLinFactNeighborX="-4367" custLinFactNeighborY="11252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 custLinFactNeighborX="-5331" custLinFactNeighborY="46794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B4C31276-15B9-4753-8627-314D704C058B}" type="presOf" srcId="{E1666081-CBDD-4799-855A-B5DABF24F0AF}" destId="{ED0C11F6-8E03-4228-8D1A-1D07CD52FADA}" srcOrd="0" destOrd="0" presId="urn:microsoft.com/office/officeart/2008/layout/AlternatingHexagons"/>
    <dgm:cxn modelId="{352B5F7A-6E88-4B82-A213-050EB513F38B}" type="presOf" srcId="{FD0A78A0-965B-4065-8758-5136EB7B1EF5}" destId="{996E4A34-0C3A-4AB3-9A6E-933F938C660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056DCF99-0DA3-4D73-B7E5-E907696D4263}" type="presOf" srcId="{6791A10F-9059-4429-859B-C4D2A16A4B91}" destId="{AA8196C0-A443-483A-8E14-ED00FAF03801}" srcOrd="0" destOrd="0" presId="urn:microsoft.com/office/officeart/2008/layout/AlternatingHexagons"/>
    <dgm:cxn modelId="{ACAC69A0-3D7A-413B-885E-B17D5590A87E}" type="presOf" srcId="{85629305-82FE-4B1C-B2A4-9756F91B9C86}" destId="{5FB082F6-01B3-45C4-923D-4DBE7BC7C2D4}" srcOrd="0" destOrd="0" presId="urn:microsoft.com/office/officeart/2008/layout/AlternatingHexagons"/>
    <dgm:cxn modelId="{8CA662A9-B35D-4DB2-AB73-94D6DD2592C1}" type="presOf" srcId="{0447B9C5-C46F-4F58-9F46-78A43B295470}" destId="{BD9E120E-77A3-4322-954F-B5409AE16AE3}" srcOrd="0" destOrd="0" presId="urn:microsoft.com/office/officeart/2008/layout/AlternatingHexagons"/>
    <dgm:cxn modelId="{F9478CCE-9522-446E-AD36-47CBB1670D66}" type="presOf" srcId="{91BFDAFC-9B8D-4C30-A3E0-0DDBC29F125B}" destId="{D696DBB9-0FDA-43E8-AA8C-AFE5F4E42050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D3CA76D9-B977-4B2B-B560-3A259CC74E07}" type="presOf" srcId="{8DDE6482-63D6-40FA-B1D3-4D6606DFFB2E}" destId="{6C5E8407-9B96-4DA8-9D52-77FC17D80D09}" srcOrd="0" destOrd="0" presId="urn:microsoft.com/office/officeart/2008/layout/AlternatingHexagons"/>
    <dgm:cxn modelId="{B75577DE-E886-4E0D-A3E9-783DB97ECA2B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EDA6DBE6-6B80-46F8-BC12-ED325ABB5BAC}" type="presOf" srcId="{4536C284-E38F-4FC7-997A-F736F1E844DE}" destId="{24F31F2A-2CC6-4895-9FF0-C0423B70940D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6CC8FF5-32DE-4064-91FB-E0F7ABEA1F9E}" type="presOf" srcId="{9D7C8450-2CB1-404B-BEFE-86DE8A72A389}" destId="{7D4E20AA-37E2-47A8-8707-235F6B707C50}" srcOrd="0" destOrd="0" presId="urn:microsoft.com/office/officeart/2008/layout/AlternatingHexagons"/>
    <dgm:cxn modelId="{799B6F79-8672-484F-AC91-49D75D539AB4}" type="presParOf" srcId="{5FB082F6-01B3-45C4-923D-4DBE7BC7C2D4}" destId="{1A35AF1F-F776-4747-A309-2F399B534B82}" srcOrd="0" destOrd="0" presId="urn:microsoft.com/office/officeart/2008/layout/AlternatingHexagons"/>
    <dgm:cxn modelId="{2DF8296F-D9CE-4460-A321-8369C84B0309}" type="presParOf" srcId="{1A35AF1F-F776-4747-A309-2F399B534B82}" destId="{ED0C11F6-8E03-4228-8D1A-1D07CD52FADA}" srcOrd="0" destOrd="0" presId="urn:microsoft.com/office/officeart/2008/layout/AlternatingHexagons"/>
    <dgm:cxn modelId="{9DD2E01E-8A12-4051-80CE-F3D710BA8D96}" type="presParOf" srcId="{1A35AF1F-F776-4747-A309-2F399B534B82}" destId="{AA8196C0-A443-483A-8E14-ED00FAF03801}" srcOrd="1" destOrd="0" presId="urn:microsoft.com/office/officeart/2008/layout/AlternatingHexagons"/>
    <dgm:cxn modelId="{90EC7955-0C7D-4871-B563-B1BC89E8DFE8}" type="presParOf" srcId="{1A35AF1F-F776-4747-A309-2F399B534B82}" destId="{166EE7C5-B903-45D8-8383-EFC2A157A92B}" srcOrd="2" destOrd="0" presId="urn:microsoft.com/office/officeart/2008/layout/AlternatingHexagons"/>
    <dgm:cxn modelId="{4294A14C-CC56-4CB1-A1E1-6069CAA45D16}" type="presParOf" srcId="{1A35AF1F-F776-4747-A309-2F399B534B82}" destId="{5A789BA3-5BDC-47A3-9C48-BBFDCB96E628}" srcOrd="3" destOrd="0" presId="urn:microsoft.com/office/officeart/2008/layout/AlternatingHexagons"/>
    <dgm:cxn modelId="{28BBBD44-B70E-4F57-A9F5-1CA25FCBC2CD}" type="presParOf" srcId="{1A35AF1F-F776-4747-A309-2F399B534B82}" destId="{500A7FF5-4A0C-4872-BC31-B7E62312AE29}" srcOrd="4" destOrd="0" presId="urn:microsoft.com/office/officeart/2008/layout/AlternatingHexagons"/>
    <dgm:cxn modelId="{53D0A967-3C14-4D86-878A-8295315834D2}" type="presParOf" srcId="{5FB082F6-01B3-45C4-923D-4DBE7BC7C2D4}" destId="{98D6BEB7-33C8-4191-85EA-49243A6AA5BB}" srcOrd="1" destOrd="0" presId="urn:microsoft.com/office/officeart/2008/layout/AlternatingHexagons"/>
    <dgm:cxn modelId="{5ABC4934-6218-453A-9581-8EA2118F86A4}" type="presParOf" srcId="{5FB082F6-01B3-45C4-923D-4DBE7BC7C2D4}" destId="{A69BE243-3BD2-4C05-B358-9C65D08C6FED}" srcOrd="2" destOrd="0" presId="urn:microsoft.com/office/officeart/2008/layout/AlternatingHexagons"/>
    <dgm:cxn modelId="{F121DFBB-24C1-4CC5-9C0C-20AED5B23725}" type="presParOf" srcId="{A69BE243-3BD2-4C05-B358-9C65D08C6FED}" destId="{24F31F2A-2CC6-4895-9FF0-C0423B70940D}" srcOrd="0" destOrd="0" presId="urn:microsoft.com/office/officeart/2008/layout/AlternatingHexagons"/>
    <dgm:cxn modelId="{9C0E7284-A178-439F-8FC5-C6DC06FF5CAC}" type="presParOf" srcId="{A69BE243-3BD2-4C05-B358-9C65D08C6FED}" destId="{996E4A34-0C3A-4AB3-9A6E-933F938C660A}" srcOrd="1" destOrd="0" presId="urn:microsoft.com/office/officeart/2008/layout/AlternatingHexagons"/>
    <dgm:cxn modelId="{628C6F25-A888-47DC-9F23-EFB742D12757}" type="presParOf" srcId="{A69BE243-3BD2-4C05-B358-9C65D08C6FED}" destId="{FCA0C7B2-6A53-4EDB-AE9F-0E4BAB9A78EE}" srcOrd="2" destOrd="0" presId="urn:microsoft.com/office/officeart/2008/layout/AlternatingHexagons"/>
    <dgm:cxn modelId="{3B296213-F0CD-418A-9EF5-9EAB8ADC3205}" type="presParOf" srcId="{A69BE243-3BD2-4C05-B358-9C65D08C6FED}" destId="{69036681-9B5D-439B-B834-E7A34888368F}" srcOrd="3" destOrd="0" presId="urn:microsoft.com/office/officeart/2008/layout/AlternatingHexagons"/>
    <dgm:cxn modelId="{432F1B68-22D6-4289-A6E2-E50DEE4A44C3}" type="presParOf" srcId="{A69BE243-3BD2-4C05-B358-9C65D08C6FED}" destId="{6C5E8407-9B96-4DA8-9D52-77FC17D80D09}" srcOrd="4" destOrd="0" presId="urn:microsoft.com/office/officeart/2008/layout/AlternatingHexagons"/>
    <dgm:cxn modelId="{7AB763C7-56FC-4ADC-9CA0-0EBE5CB2309E}" type="presParOf" srcId="{5FB082F6-01B3-45C4-923D-4DBE7BC7C2D4}" destId="{C635EDD0-6CC5-4D19-BBD4-E7976FFCB000}" srcOrd="3" destOrd="0" presId="urn:microsoft.com/office/officeart/2008/layout/AlternatingHexagons"/>
    <dgm:cxn modelId="{4A74B7F5-EA64-4B81-89F4-036739EEFB2C}" type="presParOf" srcId="{5FB082F6-01B3-45C4-923D-4DBE7BC7C2D4}" destId="{A47D13F5-1AD7-4E7A-9FED-020AD2B84A36}" srcOrd="4" destOrd="0" presId="urn:microsoft.com/office/officeart/2008/layout/AlternatingHexagons"/>
    <dgm:cxn modelId="{A459375E-60EB-4069-A8DE-84DC05161A82}" type="presParOf" srcId="{A47D13F5-1AD7-4E7A-9FED-020AD2B84A36}" destId="{7D4E20AA-37E2-47A8-8707-235F6B707C50}" srcOrd="0" destOrd="0" presId="urn:microsoft.com/office/officeart/2008/layout/AlternatingHexagons"/>
    <dgm:cxn modelId="{0960BACA-4F4B-4356-AA27-3413A8D4B734}" type="presParOf" srcId="{A47D13F5-1AD7-4E7A-9FED-020AD2B84A36}" destId="{D696DBB9-0FDA-43E8-AA8C-AFE5F4E42050}" srcOrd="1" destOrd="0" presId="urn:microsoft.com/office/officeart/2008/layout/AlternatingHexagons"/>
    <dgm:cxn modelId="{1607829C-6A92-47EF-B825-71BC45E77F42}" type="presParOf" srcId="{A47D13F5-1AD7-4E7A-9FED-020AD2B84A36}" destId="{4E263A7D-70B4-4EC2-8350-C1AE5941212C}" srcOrd="2" destOrd="0" presId="urn:microsoft.com/office/officeart/2008/layout/AlternatingHexagons"/>
    <dgm:cxn modelId="{AA69BC9A-E262-4841-BF85-ECE2D798EA46}" type="presParOf" srcId="{A47D13F5-1AD7-4E7A-9FED-020AD2B84A36}" destId="{91A3D77E-9B02-4808-A3EF-CE0C856FC289}" srcOrd="3" destOrd="0" presId="urn:microsoft.com/office/officeart/2008/layout/AlternatingHexagons"/>
    <dgm:cxn modelId="{6FA7AA15-CE26-4758-86A7-B49039745D6D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1903" y="18416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900" kern="1200" dirty="0"/>
            <a:t> </a:t>
          </a:r>
          <a:endParaRPr lang="en-CA" sz="900" kern="1200" dirty="0"/>
        </a:p>
      </dsp:txBody>
      <dsp:txXfrm rot="-5400000">
        <a:off x="748732" y="44153"/>
        <a:ext cx="169677" cy="195030"/>
      </dsp:txXfrm>
    </dsp:sp>
    <dsp:sp modelId="{AA8196C0-A443-483A-8E14-ED00FAF03801}">
      <dsp:nvSpPr>
        <dsp:cNvPr id="0" name=""/>
        <dsp:cNvSpPr/>
      </dsp:nvSpPr>
      <dsp:spPr>
        <a:xfrm>
          <a:off x="962942" y="57148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7148"/>
        <a:ext cx="316203" cy="170002"/>
      </dsp:txXfrm>
    </dsp:sp>
    <dsp:sp modelId="{500A7FF5-4A0C-4872-BC31-B7E62312AE29}">
      <dsp:nvSpPr>
        <dsp:cNvPr id="0" name=""/>
        <dsp:cNvSpPr/>
      </dsp:nvSpPr>
      <dsp:spPr>
        <a:xfrm rot="5400000">
          <a:off x="424319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300" kern="1200"/>
        </a:p>
      </dsp:txBody>
      <dsp:txXfrm rot="-5400000">
        <a:off x="481148" y="44635"/>
        <a:ext cx="169677" cy="195030"/>
      </dsp:txXfrm>
    </dsp:sp>
    <dsp:sp modelId="{24F31F2A-2CC6-4895-9FF0-C0423B70940D}">
      <dsp:nvSpPr>
        <dsp:cNvPr id="0" name=""/>
        <dsp:cNvSpPr/>
      </dsp:nvSpPr>
      <dsp:spPr>
        <a:xfrm rot="5400000">
          <a:off x="546156" y="291275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900" kern="1200" dirty="0"/>
            <a:t> </a:t>
          </a:r>
          <a:endParaRPr lang="en-CA" sz="900" kern="1200" dirty="0"/>
        </a:p>
      </dsp:txBody>
      <dsp:txXfrm rot="-5400000">
        <a:off x="602985" y="317012"/>
        <a:ext cx="169677" cy="195030"/>
      </dsp:txXfrm>
    </dsp:sp>
    <dsp:sp modelId="{996E4A34-0C3A-4AB3-9A6E-933F938C660A}">
      <dsp:nvSpPr>
        <dsp:cNvPr id="0" name=""/>
        <dsp:cNvSpPr/>
      </dsp:nvSpPr>
      <dsp:spPr>
        <a:xfrm>
          <a:off x="259134" y="297644"/>
          <a:ext cx="3060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59134" y="297644"/>
        <a:ext cx="306003" cy="170002"/>
      </dsp:txXfrm>
    </dsp:sp>
    <dsp:sp modelId="{6C5E8407-9B96-4DA8-9D52-77FC17D80D09}">
      <dsp:nvSpPr>
        <dsp:cNvPr id="0" name=""/>
        <dsp:cNvSpPr/>
      </dsp:nvSpPr>
      <dsp:spPr>
        <a:xfrm rot="5400000">
          <a:off x="823144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300" kern="1200"/>
        </a:p>
      </dsp:txBody>
      <dsp:txXfrm rot="-5400000">
        <a:off x="879973" y="285131"/>
        <a:ext cx="169677" cy="195030"/>
      </dsp:txXfrm>
    </dsp:sp>
    <dsp:sp modelId="{7D4E20AA-37E2-47A8-8707-235F6B707C50}">
      <dsp:nvSpPr>
        <dsp:cNvPr id="0" name=""/>
        <dsp:cNvSpPr/>
      </dsp:nvSpPr>
      <dsp:spPr>
        <a:xfrm rot="5400000">
          <a:off x="677401" y="500372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900" kern="1200" dirty="0"/>
            <a:t> </a:t>
          </a:r>
          <a:endParaRPr lang="en-CA" sz="900" kern="1200" dirty="0"/>
        </a:p>
      </dsp:txBody>
      <dsp:txXfrm rot="-5400000">
        <a:off x="734230" y="526109"/>
        <a:ext cx="169677" cy="195030"/>
      </dsp:txXfrm>
    </dsp:sp>
    <dsp:sp modelId="{D696DBB9-0FDA-43E8-AA8C-AFE5F4E42050}">
      <dsp:nvSpPr>
        <dsp:cNvPr id="0" name=""/>
        <dsp:cNvSpPr/>
      </dsp:nvSpPr>
      <dsp:spPr>
        <a:xfrm>
          <a:off x="962942" y="538141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38141"/>
        <a:ext cx="316203" cy="170002"/>
      </dsp:txXfrm>
    </dsp:sp>
    <dsp:sp modelId="{BD9E120E-77A3-4322-954F-B5409AE16AE3}">
      <dsp:nvSpPr>
        <dsp:cNvPr id="0" name=""/>
        <dsp:cNvSpPr/>
      </dsp:nvSpPr>
      <dsp:spPr>
        <a:xfrm rot="5400000">
          <a:off x="424319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300" kern="1200"/>
        </a:p>
      </dsp:txBody>
      <dsp:txXfrm rot="-5400000">
        <a:off x="481148" y="525627"/>
        <a:ext cx="169677" cy="1950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DEE9EBE-2D8C-4F94-819E-848696976E5A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597C744-E0A2-471D-9D21-B17E28C9F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53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079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407988" algn="l" defTabSz="4079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815975" algn="l" defTabSz="4079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223963" algn="l" defTabSz="4079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631950" algn="l" defTabSz="407988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2040327" algn="l" defTabSz="408066" rtl="0" eaLnBrk="1" latinLnBrk="0" hangingPunct="1">
      <a:defRPr sz="1074" kern="1200">
        <a:solidFill>
          <a:schemeClr val="tx1"/>
        </a:solidFill>
        <a:latin typeface="+mn-lt"/>
        <a:ea typeface="+mn-ea"/>
        <a:cs typeface="+mn-cs"/>
      </a:defRPr>
    </a:lvl6pPr>
    <a:lvl7pPr marL="2448392" algn="l" defTabSz="408066" rtl="0" eaLnBrk="1" latinLnBrk="0" hangingPunct="1">
      <a:defRPr sz="1074" kern="1200">
        <a:solidFill>
          <a:schemeClr val="tx1"/>
        </a:solidFill>
        <a:latin typeface="+mn-lt"/>
        <a:ea typeface="+mn-ea"/>
        <a:cs typeface="+mn-cs"/>
      </a:defRPr>
    </a:lvl7pPr>
    <a:lvl8pPr marL="2856458" algn="l" defTabSz="408066" rtl="0" eaLnBrk="1" latinLnBrk="0" hangingPunct="1">
      <a:defRPr sz="1074" kern="1200">
        <a:solidFill>
          <a:schemeClr val="tx1"/>
        </a:solidFill>
        <a:latin typeface="+mn-lt"/>
        <a:ea typeface="+mn-ea"/>
        <a:cs typeface="+mn-cs"/>
      </a:defRPr>
    </a:lvl8pPr>
    <a:lvl9pPr marL="3264524" algn="l" defTabSz="408066" rtl="0" eaLnBrk="1" latinLnBrk="0" hangingPunct="1">
      <a:defRPr sz="10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0806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74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3CE626-4499-4CEA-97BC-38F34CA84F5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37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CF871-55BA-49BE-8D04-ACE4FF721EB2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96C3A-5872-4C4A-8F0B-9FB223B78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58FD7-59A8-4E8D-AE78-E717894C80DE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C6D1D-0D38-4857-BA93-2D6A0EA69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E1AF-8F63-431B-A585-19F8595E5F9C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72DBD-F95C-49DC-A816-B42D8BA9BC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886EB-460E-4A5E-A617-7561B92A265D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349EF-D3F6-485E-B0FE-69309E4BB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8EB9A-A21C-4EA5-A2DA-E60EDE777E2D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BF79F-035D-4412-93A0-869271775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491B-B228-4F83-BAB8-DF9F811A86A2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3770F-8416-4D2C-8ACD-71B297910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75480-22DE-424E-9959-37DE03CD1440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F47B6-2147-45A0-9359-6A05A579E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C42DD-9290-4652-9D0C-BC7EF7EE6054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63708-D39A-4168-89D9-3EEBEB1C72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555A0-61CB-4DBE-B75C-AB4401BED133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6D62C-F71E-4AD2-93F5-E121CDA99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B2D8A-EB13-41CD-83BB-A9FBBD26885F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BF255-5D90-4216-89A5-CDCA37F1B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8D78B-B120-4FF0-BB5B-894C63CDEE59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62CCB-1FC6-4249-82F1-0E3D809A7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871D72-04DC-456F-B969-64946EC87C02}" type="datetimeFigureOut">
              <a:rPr lang="en-US"/>
              <a:pPr>
                <a:defRPr/>
              </a:pPr>
              <a:t>8/11/22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E5DE82-6A26-4BF9-B7D3-EE0C0FDF2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"/>
          <p:cNvSpPr txBox="1">
            <a:spLocks/>
          </p:cNvSpPr>
          <p:nvPr/>
        </p:nvSpPr>
        <p:spPr>
          <a:xfrm>
            <a:off x="-9917" y="-5583"/>
            <a:ext cx="9163050" cy="96333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lIns="81606" tIns="40803" rIns="81606" bIns="40803" anchor="ctr"/>
          <a:lstStyle>
            <a:defPPr>
              <a:defRPr lang="en-US"/>
            </a:defPPr>
            <a:lvl1pPr marL="0" algn="l" defTabSz="1671715" rtl="0" eaLnBrk="1" latinLnBrk="0" hangingPunct="1"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71715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342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5142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685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856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028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199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371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POSTER TITLE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bg1"/>
                </a:solidFill>
              </a:rPr>
              <a:t>Authors &amp; Affiliations</a:t>
            </a:r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-19050" y="434975"/>
            <a:ext cx="817563" cy="185738"/>
          </a:xfrm>
          <a:prstGeom prst="rect">
            <a:avLst/>
          </a:prstGeom>
        </p:spPr>
        <p:txBody>
          <a:bodyPr lIns="81606" tIns="40803" rIns="81606" bIns="40803" anchor="ctr"/>
          <a:lstStyle>
            <a:defPPr>
              <a:defRPr lang="en-US"/>
            </a:defPPr>
            <a:lvl1pPr marL="0" algn="l" defTabSz="1671715" rtl="0" eaLnBrk="1" latinLnBrk="0" hangingPunct="1"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71715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342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5142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6857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856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028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1999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3714" algn="l" defTabSz="1671715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18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12"/>
          <p:cNvSpPr/>
          <p:nvPr/>
        </p:nvSpPr>
        <p:spPr bwMode="auto">
          <a:xfrm>
            <a:off x="84137" y="1043932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0" name="Rectangle 22"/>
          <p:cNvSpPr/>
          <p:nvPr/>
        </p:nvSpPr>
        <p:spPr>
          <a:xfrm>
            <a:off x="84137" y="1293372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31" name="Rectangle 43"/>
          <p:cNvSpPr/>
          <p:nvPr/>
        </p:nvSpPr>
        <p:spPr bwMode="auto">
          <a:xfrm>
            <a:off x="85726" y="2238410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2" name="Rectangle 29"/>
          <p:cNvSpPr/>
          <p:nvPr/>
        </p:nvSpPr>
        <p:spPr>
          <a:xfrm>
            <a:off x="87314" y="2465741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33" name="Rectangle 46"/>
          <p:cNvSpPr/>
          <p:nvPr/>
        </p:nvSpPr>
        <p:spPr bwMode="auto">
          <a:xfrm>
            <a:off x="85726" y="3528541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4"/>
          <p:cNvSpPr/>
          <p:nvPr/>
        </p:nvSpPr>
        <p:spPr>
          <a:xfrm>
            <a:off x="94410" y="3774591"/>
            <a:ext cx="2287587" cy="121864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35" name="Rectangle 15"/>
          <p:cNvSpPr/>
          <p:nvPr/>
        </p:nvSpPr>
        <p:spPr bwMode="auto">
          <a:xfrm>
            <a:off x="2439683" y="1043332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Rectangle 37"/>
          <p:cNvSpPr/>
          <p:nvPr/>
        </p:nvSpPr>
        <p:spPr>
          <a:xfrm>
            <a:off x="2462213" y="1293373"/>
            <a:ext cx="2038350" cy="240427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37" name="Rectangle 40"/>
          <p:cNvSpPr/>
          <p:nvPr/>
        </p:nvSpPr>
        <p:spPr>
          <a:xfrm>
            <a:off x="4566933" y="1293372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sp>
        <p:nvSpPr>
          <p:cNvPr id="38" name="Rectangle 42"/>
          <p:cNvSpPr/>
          <p:nvPr/>
        </p:nvSpPr>
        <p:spPr>
          <a:xfrm>
            <a:off x="4591529" y="2582834"/>
            <a:ext cx="2015341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graphicFrame>
        <p:nvGraphicFramePr>
          <p:cNvPr id="39" name="Diagram 58"/>
          <p:cNvGraphicFramePr/>
          <p:nvPr>
            <p:extLst>
              <p:ext uri="{D42A27DB-BD31-4B8C-83A1-F6EECF244321}">
                <p14:modId xmlns:p14="http://schemas.microsoft.com/office/powerpoint/2010/main" val="1056091344"/>
              </p:ext>
            </p:extLst>
          </p:nvPr>
        </p:nvGraphicFramePr>
        <p:xfrm>
          <a:off x="4838703" y="1545349"/>
          <a:ext cx="1538281" cy="76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0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389827"/>
              </p:ext>
            </p:extLst>
          </p:nvPr>
        </p:nvGraphicFramePr>
        <p:xfrm>
          <a:off x="4802188" y="2845144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" name="Rectangle 54"/>
          <p:cNvSpPr/>
          <p:nvPr/>
        </p:nvSpPr>
        <p:spPr>
          <a:xfrm>
            <a:off x="2505075" y="3801578"/>
            <a:ext cx="4167187" cy="1191662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2" name="Rectangle 36"/>
          <p:cNvSpPr/>
          <p:nvPr/>
        </p:nvSpPr>
        <p:spPr bwMode="auto">
          <a:xfrm>
            <a:off x="6719889" y="1043332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3" name="Rectangle 24"/>
          <p:cNvSpPr/>
          <p:nvPr/>
        </p:nvSpPr>
        <p:spPr>
          <a:xfrm>
            <a:off x="6719889" y="1247231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4" name="Rectangle 56"/>
          <p:cNvSpPr/>
          <p:nvPr/>
        </p:nvSpPr>
        <p:spPr bwMode="auto">
          <a:xfrm>
            <a:off x="6724651" y="2497310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5" name="Rectangle 50"/>
          <p:cNvSpPr/>
          <p:nvPr/>
        </p:nvSpPr>
        <p:spPr>
          <a:xfrm>
            <a:off x="6724651" y="2698053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 (optional).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46" name="Rectangle 47"/>
          <p:cNvSpPr/>
          <p:nvPr/>
        </p:nvSpPr>
        <p:spPr bwMode="auto">
          <a:xfrm>
            <a:off x="6727826" y="3215333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7" name="Rectangle 53"/>
          <p:cNvSpPr/>
          <p:nvPr/>
        </p:nvSpPr>
        <p:spPr>
          <a:xfrm>
            <a:off x="6715125" y="3431190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8" name="Rectangle 60"/>
          <p:cNvSpPr/>
          <p:nvPr/>
        </p:nvSpPr>
        <p:spPr bwMode="auto">
          <a:xfrm>
            <a:off x="6726238" y="4083520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 dirty="0">
                <a:solidFill>
                  <a:srgbClr val="0C5790"/>
                </a:solidFill>
                <a:latin typeface="Arial" charset="0"/>
                <a:cs typeface="Arial" charset="0"/>
              </a:rPr>
              <a:t>HEADING</a:t>
            </a:r>
            <a:endParaRPr lang="en-CA" altLang="en-US" sz="1000" b="1" dirty="0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9" name="Rectangle 45"/>
          <p:cNvSpPr/>
          <p:nvPr/>
        </p:nvSpPr>
        <p:spPr>
          <a:xfrm>
            <a:off x="6726238" y="4290923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 if they are not applicable.</a:t>
            </a:r>
          </a:p>
        </p:txBody>
      </p:sp>
      <p:sp>
        <p:nvSpPr>
          <p:cNvPr id="5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308225" cy="138112"/>
          </a:xfrm>
          <a:prstGeom prst="rect">
            <a:avLst/>
          </a:prstGeom>
          <a:solidFill>
            <a:srgbClr val="2B3238"/>
          </a:solidFill>
          <a:ln>
            <a:noFill/>
          </a:ln>
        </p:spPr>
        <p:txBody>
          <a:bodyPr wrap="square" lIns="14566" tIns="7283" rIns="14566" bIns="7283">
            <a:spAutoFit/>
          </a:bodyPr>
          <a:lstStyle>
            <a:lvl1pPr defTabSz="814388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1438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1438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14388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14388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143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143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143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143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800" b="1">
                <a:solidFill>
                  <a:schemeClr val="bg1"/>
                </a:solidFill>
                <a:latin typeface="Arial" panose="020B0604020202020204" pitchFamily="34" charset="0"/>
              </a:rPr>
              <a:t>Cont</a:t>
            </a:r>
            <a:r>
              <a:rPr lang="fr-CA" altLang="en-US" sz="800" b="1">
                <a:solidFill>
                  <a:schemeClr val="bg1"/>
                </a:solidFill>
                <a:latin typeface="Arial" panose="020B0604020202020204" pitchFamily="34" charset="0"/>
              </a:rPr>
              <a:t>act information </a:t>
            </a:r>
            <a:endParaRPr lang="en-CA" altLang="en-US" sz="8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1" name="Rectangle 39"/>
          <p:cNvSpPr/>
          <p:nvPr/>
        </p:nvSpPr>
        <p:spPr>
          <a:xfrm>
            <a:off x="6726238" y="4913341"/>
            <a:ext cx="2292349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2749</TotalTime>
  <Words>234</Words>
  <Application>Microsoft Macintosh PowerPoint</Application>
  <PresentationFormat>On-screen Show (16:9)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EPosterBoards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Chang</dc:creator>
  <cp:lastModifiedBy>Kimmy Liu</cp:lastModifiedBy>
  <cp:revision>208</cp:revision>
  <dcterms:created xsi:type="dcterms:W3CDTF">2014-09-23T20:12:11Z</dcterms:created>
  <dcterms:modified xsi:type="dcterms:W3CDTF">2022-08-11T04:51:38Z</dcterms:modified>
</cp:coreProperties>
</file>