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Lo" initials="KL" lastIdx="2" clrIdx="0">
    <p:extLst>
      <p:ext uri="{19B8F6BF-5375-455C-9EA6-DF929625EA0E}">
        <p15:presenceInfo xmlns:p15="http://schemas.microsoft.com/office/powerpoint/2012/main" userId="Kelly 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0B6"/>
    <a:srgbClr val="004E4A"/>
    <a:srgbClr val="8E9090"/>
    <a:srgbClr val="00B1EB"/>
    <a:srgbClr val="808285"/>
    <a:srgbClr val="58595B"/>
    <a:srgbClr val="414042"/>
    <a:srgbClr val="A6A8AB"/>
    <a:srgbClr val="A6A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3" autoAdjust="0"/>
    <p:restoredTop sz="86518"/>
  </p:normalViewPr>
  <p:slideViewPr>
    <p:cSldViewPr snapToGrid="0" snapToObjects="1">
      <p:cViewPr varScale="1">
        <p:scale>
          <a:sx n="102" d="100"/>
          <a:sy n="102" d="100"/>
        </p:scale>
        <p:origin x="1410" y="96"/>
      </p:cViewPr>
      <p:guideLst/>
    </p:cSldViewPr>
  </p:slideViewPr>
  <p:outlineViewPr>
    <p:cViewPr>
      <p:scale>
        <a:sx n="33" d="100"/>
        <a:sy n="33" d="100"/>
      </p:scale>
      <p:origin x="0" y="-8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BA84-A9D3-4039-BBC6-FA5379086628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82E88-7938-4C18-BB9C-57EC28386E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43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AD973-16D1-4CED-8B58-A7EE2FAC70D3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704E9-EA9D-4475-9BBF-A3852CEC6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46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357322" y="2748808"/>
            <a:ext cx="7131528" cy="848720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 	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57321" y="4081363"/>
            <a:ext cx="7131528" cy="47031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 i="0" spc="-20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357321" y="5508000"/>
            <a:ext cx="7131528" cy="385283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-20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Speaker’s Name &amp; Title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0" y="367312"/>
            <a:ext cx="4107006" cy="84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4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5229526"/>
            <a:ext cx="10010484" cy="1086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7" name="Chart Placeholder 10"/>
          <p:cNvSpPr>
            <a:spLocks noGrp="1"/>
          </p:cNvSpPr>
          <p:nvPr>
            <p:ph type="chart" sz="quarter" idx="21"/>
          </p:nvPr>
        </p:nvSpPr>
        <p:spPr>
          <a:xfrm>
            <a:off x="869181" y="1604963"/>
            <a:ext cx="10010485" cy="328508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47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="" xmlns:a16="http://schemas.microsoft.com/office/drawing/2014/main" id="{E40DFBD1-DC63-404A-AF16-EFF78CBA6B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11" y="2840400"/>
            <a:ext cx="5555776" cy="90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0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2751559" y="3241362"/>
            <a:ext cx="6688882" cy="426398"/>
          </a:xfrm>
          <a:prstGeom prst="rect">
            <a:avLst/>
          </a:prstGeom>
        </p:spPr>
        <p:txBody>
          <a:bodyPr lIns="0" tIns="0" r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4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9943" y="1451113"/>
            <a:ext cx="9916590" cy="4856554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 Content</a:t>
            </a:r>
          </a:p>
        </p:txBody>
      </p:sp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7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69942" y="1451112"/>
            <a:ext cx="10001258" cy="4873487"/>
          </a:xfrm>
          <a:prstGeom prst="rect">
            <a:avLst/>
          </a:prstGeom>
        </p:spPr>
        <p:txBody>
          <a:bodyPr lIns="0" tIns="0" r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ppleSymbols" charset="0"/>
              <a:buChar char="⎼"/>
              <a:defRPr sz="3600" b="0" i="0" spc="-20" baseline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3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Text (Two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9942" y="1451113"/>
            <a:ext cx="9908125" cy="4873487"/>
          </a:xfrm>
          <a:prstGeom prst="rect">
            <a:avLst/>
          </a:prstGeom>
        </p:spPr>
        <p:txBody>
          <a:bodyPr lIns="0" tIns="0" r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ppleSymbols" charset="0"/>
              <a:buChar char="⎼"/>
              <a:defRPr sz="36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  <a:lvl2pPr marL="742950" indent="-342900">
              <a:lnSpc>
                <a:spcPct val="100000"/>
              </a:lnSpc>
              <a:spcBef>
                <a:spcPts val="0"/>
              </a:spcBef>
              <a:buFont typeface="HanaMinA" charset="-128"/>
              <a:buChar char="⎼"/>
              <a:defRPr sz="3200" b="0" i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  <a:p>
            <a:pPr marL="62865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7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824948" y="1451113"/>
            <a:ext cx="10046252" cy="450242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2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Text +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3926896"/>
            <a:ext cx="3479090" cy="2091800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869182" y="1465465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7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4630357" y="1465465"/>
            <a:ext cx="7256844" cy="22773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30357" y="3926896"/>
            <a:ext cx="7256844" cy="2091800"/>
          </a:xfrm>
          <a:prstGeom prst="rect">
            <a:avLst/>
          </a:prstGeom>
        </p:spPr>
        <p:txBody>
          <a:bodyPr lIns="0" tIns="0" rIns="0" numCol="2" spcCol="288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+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869182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8408111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8408111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28591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4628591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4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+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1488109"/>
            <a:ext cx="3479090" cy="405976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7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4630357" y="1488109"/>
            <a:ext cx="7256844" cy="405976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7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51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3" r:id="rId2"/>
    <p:sldLayoutId id="2147483655" r:id="rId3"/>
    <p:sldLayoutId id="2147483656" r:id="rId4"/>
    <p:sldLayoutId id="2147483663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3EA3810-A5A6-B94B-8F9D-DA9EDA9A7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414DE09-CF9B-8D4D-BC92-DF664A2FFF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14256C2-A4C0-424A-A598-C5B8AB0D4B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AF0CB6E8-EBC0-304D-A59E-300C40D69E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C0412B-D18A-E644-8E09-084B02F4A8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="" xmlns:a16="http://schemas.microsoft.com/office/drawing/2014/main" id="{6CB44EFA-E8D5-E746-86A2-D01D3ED76325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10957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62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947B65E3-E79E-644F-A46B-5098014E58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9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A9CBD263-3E2E-8E45-998F-BBF2B064A8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5447C3-AB98-8247-A1F2-7DB5CDED1E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4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3FA423E0-1F31-0F4D-887D-28480A79A7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9A40FF-14A0-7243-8071-4125AB8BDF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D07A1DB-B390-394D-865F-73081ED2FE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C7DFE1-CA51-6440-A8C9-9FE42CBFE7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5D218C4-371F-FD40-BC6B-397BED4181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1DEFF0D-2F19-C64D-AE7F-39FD6888C41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11003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6BD2349-817E-9049-9441-E227D9D75F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C4FF3F-1820-2A4C-94A6-55CC0758EF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5A56841C-B27D-F346-B089-3127C87C252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24C0DB3F-CF19-A447-AA4E-C3F3FF6CE6E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F9E6CE18-542B-3740-BBBE-1AF97518EB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E936CDF1-DFD2-5045-B3B4-E39CD28B4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D7A171-D3ED-6440-93DF-2A531157D2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422B8D1F-EFF4-F04F-BBFB-2BCE17EA22E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F36CC34-E682-934A-84A1-6BD2C468E15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48B9ED4-3769-A34E-8F5B-F018156E611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F666ACCE-382F-0446-906E-5D0E7A86287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7D101C07-C366-5F41-A7EA-3741C271FAD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</p:spTree>
    <p:extLst>
      <p:ext uri="{BB962C8B-B14F-4D97-AF65-F5344CB8AC3E}">
        <p14:creationId xmlns:p14="http://schemas.microsoft.com/office/powerpoint/2010/main" val="85109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7751A6D-F405-954C-B635-94CBBEBDDB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9CC8D9-F36D-C543-8029-66B8E45FBD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64B0A27E-572A-8F45-A0ED-69C13BF1D81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33601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3">
      <a:majorFont>
        <a:latin typeface="Arial"/>
        <a:ea typeface="Noto Sans CJK TC Regular"/>
        <a:cs typeface=""/>
      </a:majorFont>
      <a:minorFont>
        <a:latin typeface="Arial"/>
        <a:ea typeface="Noto Sans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AppleSymbols</vt:lpstr>
      <vt:lpstr>Arial Regular</vt:lpstr>
      <vt:lpstr>HanaMinA</vt:lpstr>
      <vt:lpstr>Noto Sans CJK TC Regular</vt:lpstr>
      <vt:lpstr>新細明體</vt:lpstr>
      <vt:lpstr>Arial</vt:lpstr>
      <vt:lpstr>Arial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Kezia</cp:lastModifiedBy>
  <cp:revision>77</cp:revision>
  <dcterms:created xsi:type="dcterms:W3CDTF">2018-10-19T08:29:58Z</dcterms:created>
  <dcterms:modified xsi:type="dcterms:W3CDTF">2022-09-21T02:13:33Z</dcterms:modified>
</cp:coreProperties>
</file>